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31"/>
  </p:notesMasterIdLst>
  <p:sldIdLst>
    <p:sldId id="256" r:id="rId2"/>
    <p:sldId id="541" r:id="rId3"/>
    <p:sldId id="544" r:id="rId4"/>
    <p:sldId id="545" r:id="rId5"/>
    <p:sldId id="559" r:id="rId6"/>
    <p:sldId id="546" r:id="rId7"/>
    <p:sldId id="547" r:id="rId8"/>
    <p:sldId id="548" r:id="rId9"/>
    <p:sldId id="550" r:id="rId10"/>
    <p:sldId id="551" r:id="rId11"/>
    <p:sldId id="552" r:id="rId12"/>
    <p:sldId id="553" r:id="rId13"/>
    <p:sldId id="554" r:id="rId14"/>
    <p:sldId id="555" r:id="rId15"/>
    <p:sldId id="556" r:id="rId16"/>
    <p:sldId id="557" r:id="rId17"/>
    <p:sldId id="558" r:id="rId18"/>
    <p:sldId id="591" r:id="rId19"/>
    <p:sldId id="695" r:id="rId20"/>
    <p:sldId id="641" r:id="rId21"/>
    <p:sldId id="642" r:id="rId22"/>
    <p:sldId id="643" r:id="rId23"/>
    <p:sldId id="647" r:id="rId24"/>
    <p:sldId id="648" r:id="rId25"/>
    <p:sldId id="644" r:id="rId26"/>
    <p:sldId id="645" r:id="rId27"/>
    <p:sldId id="646" r:id="rId28"/>
    <p:sldId id="649" r:id="rId29"/>
    <p:sldId id="650" r:id="rId30"/>
    <p:sldId id="651" r:id="rId31"/>
    <p:sldId id="652" r:id="rId32"/>
    <p:sldId id="653" r:id="rId33"/>
    <p:sldId id="654" r:id="rId34"/>
    <p:sldId id="655" r:id="rId35"/>
    <p:sldId id="656" r:id="rId36"/>
    <p:sldId id="560" r:id="rId37"/>
    <p:sldId id="565" r:id="rId38"/>
    <p:sldId id="561" r:id="rId39"/>
    <p:sldId id="562" r:id="rId40"/>
    <p:sldId id="563" r:id="rId41"/>
    <p:sldId id="692" r:id="rId42"/>
    <p:sldId id="693" r:id="rId43"/>
    <p:sldId id="694" r:id="rId44"/>
    <p:sldId id="564" r:id="rId45"/>
    <p:sldId id="566" r:id="rId46"/>
    <p:sldId id="567" r:id="rId47"/>
    <p:sldId id="568" r:id="rId48"/>
    <p:sldId id="569" r:id="rId49"/>
    <p:sldId id="575" r:id="rId50"/>
    <p:sldId id="576" r:id="rId51"/>
    <p:sldId id="696" r:id="rId52"/>
    <p:sldId id="697" r:id="rId53"/>
    <p:sldId id="571" r:id="rId54"/>
    <p:sldId id="596" r:id="rId55"/>
    <p:sldId id="597" r:id="rId56"/>
    <p:sldId id="598" r:id="rId57"/>
    <p:sldId id="599" r:id="rId58"/>
    <p:sldId id="686" r:id="rId59"/>
    <p:sldId id="687" r:id="rId60"/>
    <p:sldId id="688" r:id="rId61"/>
    <p:sldId id="689" r:id="rId62"/>
    <p:sldId id="600" r:id="rId63"/>
    <p:sldId id="593" r:id="rId64"/>
    <p:sldId id="691" r:id="rId65"/>
    <p:sldId id="601" r:id="rId66"/>
    <p:sldId id="602" r:id="rId67"/>
    <p:sldId id="683" r:id="rId68"/>
    <p:sldId id="604" r:id="rId69"/>
    <p:sldId id="632" r:id="rId70"/>
    <p:sldId id="684" r:id="rId71"/>
    <p:sldId id="634" r:id="rId72"/>
    <p:sldId id="685" r:id="rId73"/>
    <p:sldId id="635" r:id="rId74"/>
    <p:sldId id="636" r:id="rId75"/>
    <p:sldId id="637" r:id="rId76"/>
    <p:sldId id="638" r:id="rId77"/>
    <p:sldId id="639" r:id="rId78"/>
    <p:sldId id="640" r:id="rId79"/>
    <p:sldId id="573" r:id="rId80"/>
    <p:sldId id="584" r:id="rId81"/>
    <p:sldId id="577" r:id="rId82"/>
    <p:sldId id="578" r:id="rId83"/>
    <p:sldId id="579" r:id="rId84"/>
    <p:sldId id="580" r:id="rId85"/>
    <p:sldId id="581" r:id="rId86"/>
    <p:sldId id="570" r:id="rId87"/>
    <p:sldId id="582" r:id="rId88"/>
    <p:sldId id="583" r:id="rId89"/>
    <p:sldId id="572" r:id="rId90"/>
    <p:sldId id="585" r:id="rId91"/>
    <p:sldId id="586" r:id="rId92"/>
    <p:sldId id="574" r:id="rId93"/>
    <p:sldId id="587" r:id="rId94"/>
    <p:sldId id="588" r:id="rId95"/>
    <p:sldId id="589" r:id="rId96"/>
    <p:sldId id="590" r:id="rId97"/>
    <p:sldId id="625" r:id="rId98"/>
    <p:sldId id="628" r:id="rId99"/>
    <p:sldId id="629" r:id="rId100"/>
    <p:sldId id="630" r:id="rId101"/>
    <p:sldId id="627" r:id="rId102"/>
    <p:sldId id="626" r:id="rId103"/>
    <p:sldId id="592" r:id="rId104"/>
    <p:sldId id="605" r:id="rId105"/>
    <p:sldId id="658" r:id="rId106"/>
    <p:sldId id="657" r:id="rId107"/>
    <p:sldId id="659" r:id="rId108"/>
    <p:sldId id="660" r:id="rId109"/>
    <p:sldId id="661" r:id="rId110"/>
    <p:sldId id="662" r:id="rId111"/>
    <p:sldId id="663" r:id="rId112"/>
    <p:sldId id="664" r:id="rId113"/>
    <p:sldId id="666" r:id="rId114"/>
    <p:sldId id="665" r:id="rId115"/>
    <p:sldId id="667" r:id="rId116"/>
    <p:sldId id="668" r:id="rId117"/>
    <p:sldId id="669" r:id="rId118"/>
    <p:sldId id="670" r:id="rId119"/>
    <p:sldId id="673" r:id="rId120"/>
    <p:sldId id="672" r:id="rId121"/>
    <p:sldId id="674" r:id="rId122"/>
    <p:sldId id="624" r:id="rId123"/>
    <p:sldId id="676" r:id="rId124"/>
    <p:sldId id="677" r:id="rId125"/>
    <p:sldId id="679" r:id="rId126"/>
    <p:sldId id="680" r:id="rId127"/>
    <p:sldId id="681" r:id="rId128"/>
    <p:sldId id="682" r:id="rId129"/>
    <p:sldId id="549" r:id="rId130"/>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54" dt="2024-04-09T12:04:33.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783"/>
    <p:restoredTop sz="94753"/>
  </p:normalViewPr>
  <p:slideViewPr>
    <p:cSldViewPr snapToGrid="0" snapToObjects="1">
      <p:cViewPr varScale="1">
        <p:scale>
          <a:sx n="95" d="100"/>
          <a:sy n="95"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undo custSel addSld delSld modSld">
      <pc:chgData name="Long B Nguyen" userId="f59fb8f3-a021-417a-8bc1-65c8d471c621" providerId="ADAL" clId="{75F03A7E-9AAA-9740-ACCD-79F7102B898F}" dt="2024-04-09T12:17:57.863" v="1628" actId="20577"/>
      <pc:docMkLst>
        <pc:docMk/>
      </pc:docMkLst>
      <pc:sldChg chg="modSp mod">
        <pc:chgData name="Long B Nguyen" userId="f59fb8f3-a021-417a-8bc1-65c8d471c621" providerId="ADAL" clId="{75F03A7E-9AAA-9740-ACCD-79F7102B898F}" dt="2024-04-09T11:27:32.993" v="57"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pChg chg="mod">
          <ac:chgData name="Long B Nguyen" userId="f59fb8f3-a021-417a-8bc1-65c8d471c621" providerId="ADAL" clId="{75F03A7E-9AAA-9740-ACCD-79F7102B898F}" dt="2024-04-09T11:27:32.993" v="57" actId="20577"/>
          <ac:spMkLst>
            <pc:docMk/>
            <pc:sldMk cId="4247104139" sldId="256"/>
            <ac:spMk id="3" creationId="{1BDC47C8-6776-7B44-9CD4-95FC91452D62}"/>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sldChg chg="modSp">
        <pc:chgData name="Long B Nguyen" userId="f59fb8f3-a021-417a-8bc1-65c8d471c621" providerId="ADAL" clId="{75F03A7E-9AAA-9740-ACCD-79F7102B898F}" dt="2024-04-09T11:42:54.473" v="152" actId="113"/>
        <pc:sldMkLst>
          <pc:docMk/>
          <pc:sldMk cId="2594530262" sldId="561"/>
        </pc:sldMkLst>
        <pc:spChg chg="mod">
          <ac:chgData name="Long B Nguyen" userId="f59fb8f3-a021-417a-8bc1-65c8d471c621" providerId="ADAL" clId="{75F03A7E-9AAA-9740-ACCD-79F7102B898F}" dt="2024-04-09T11:42:54.473" v="152" actId="113"/>
          <ac:spMkLst>
            <pc:docMk/>
            <pc:sldMk cId="2594530262" sldId="561"/>
            <ac:spMk id="3" creationId="{8EE44610-8AB0-B84C-9003-2B8BA850F328}"/>
          </ac:spMkLst>
        </pc:spChg>
      </pc:sldChg>
      <pc:sldChg chg="modSp mod modAnim">
        <pc:chgData name="Long B Nguyen" userId="f59fb8f3-a021-417a-8bc1-65c8d471c621" providerId="ADAL" clId="{75F03A7E-9AAA-9740-ACCD-79F7102B898F}" dt="2024-04-09T11:49:13.376" v="168" actId="27636"/>
        <pc:sldMkLst>
          <pc:docMk/>
          <pc:sldMk cId="2551255002" sldId="563"/>
        </pc:sldMkLst>
        <pc:spChg chg="mod">
          <ac:chgData name="Long B Nguyen" userId="f59fb8f3-a021-417a-8bc1-65c8d471c621" providerId="ADAL" clId="{75F03A7E-9AAA-9740-ACCD-79F7102B898F}" dt="2024-04-09T11:49:13.376" v="168" actId="27636"/>
          <ac:spMkLst>
            <pc:docMk/>
            <pc:sldMk cId="2551255002" sldId="563"/>
            <ac:spMk id="3" creationId="{8EE44610-8AB0-B84C-9003-2B8BA850F328}"/>
          </ac:spMkLst>
        </pc:spChg>
      </pc:sldChg>
      <pc:sldChg chg="del">
        <pc:chgData name="Long B Nguyen" userId="f59fb8f3-a021-417a-8bc1-65c8d471c621" providerId="ADAL" clId="{75F03A7E-9AAA-9740-ACCD-79F7102B898F}" dt="2024-04-09T12:04:29.873" v="624" actId="2696"/>
        <pc:sldMkLst>
          <pc:docMk/>
          <pc:sldMk cId="192280408" sldId="571"/>
        </pc:sldMkLst>
      </pc:sldChg>
      <pc:sldChg chg="add">
        <pc:chgData name="Long B Nguyen" userId="f59fb8f3-a021-417a-8bc1-65c8d471c621" providerId="ADAL" clId="{75F03A7E-9AAA-9740-ACCD-79F7102B898F}" dt="2024-04-09T12:04:33.011" v="625"/>
        <pc:sldMkLst>
          <pc:docMk/>
          <pc:sldMk cId="735552693" sldId="571"/>
        </pc:sldMkLst>
      </pc:sldChg>
      <pc:sldChg chg="modSp add mod">
        <pc:chgData name="Long B Nguyen" userId="f59fb8f3-a021-417a-8bc1-65c8d471c621" providerId="ADAL" clId="{75F03A7E-9AAA-9740-ACCD-79F7102B898F}" dt="2024-04-09T11:41:00.192" v="117" actId="20577"/>
        <pc:sldMkLst>
          <pc:docMk/>
          <pc:sldMk cId="77620454" sldId="641"/>
        </pc:sldMkLst>
        <pc:spChg chg="mod">
          <ac:chgData name="Long B Nguyen" userId="f59fb8f3-a021-417a-8bc1-65c8d471c621" providerId="ADAL" clId="{75F03A7E-9AAA-9740-ACCD-79F7102B898F}" dt="2024-04-09T11:41:00.192" v="117" actId="20577"/>
          <ac:spMkLst>
            <pc:docMk/>
            <pc:sldMk cId="77620454" sldId="641"/>
            <ac:spMk id="3" creationId="{8EE44610-8AB0-B84C-9003-2B8BA850F328}"/>
          </ac:spMkLst>
        </pc:spChg>
      </pc:sldChg>
      <pc:sldChg chg="modSp del mod modAnim">
        <pc:chgData name="Long B Nguyen" userId="f59fb8f3-a021-417a-8bc1-65c8d471c621" providerId="ADAL" clId="{75F03A7E-9AAA-9740-ACCD-79F7102B898F}" dt="2024-04-09T11:37:49.124" v="77" actId="2696"/>
        <pc:sldMkLst>
          <pc:docMk/>
          <pc:sldMk cId="3244400540" sldId="641"/>
        </pc:sldMkLst>
        <pc:spChg chg="mod">
          <ac:chgData name="Long B Nguyen" userId="f59fb8f3-a021-417a-8bc1-65c8d471c621" providerId="ADAL" clId="{75F03A7E-9AAA-9740-ACCD-79F7102B898F}" dt="2024-04-09T11:36:29.225" v="61" actId="27636"/>
          <ac:spMkLst>
            <pc:docMk/>
            <pc:sldMk cId="3244400540" sldId="641"/>
            <ac:spMk id="3" creationId="{8EE44610-8AB0-B84C-9003-2B8BA850F328}"/>
          </ac:spMkLst>
        </pc:spChg>
      </pc:sldChg>
      <pc:sldChg chg="modSp add mod">
        <pc:chgData name="Long B Nguyen" userId="f59fb8f3-a021-417a-8bc1-65c8d471c621" providerId="ADAL" clId="{75F03A7E-9AAA-9740-ACCD-79F7102B898F}" dt="2024-04-09T11:37:44.057" v="76" actId="27636"/>
        <pc:sldMkLst>
          <pc:docMk/>
          <pc:sldMk cId="1723019946" sldId="695"/>
        </pc:sldMkLst>
        <pc:spChg chg="mod">
          <ac:chgData name="Long B Nguyen" userId="f59fb8f3-a021-417a-8bc1-65c8d471c621" providerId="ADAL" clId="{75F03A7E-9AAA-9740-ACCD-79F7102B898F}" dt="2024-04-09T11:37:44.057" v="76" actId="27636"/>
          <ac:spMkLst>
            <pc:docMk/>
            <pc:sldMk cId="1723019946" sldId="695"/>
            <ac:spMk id="3" creationId="{8EE44610-8AB0-B84C-9003-2B8BA850F328}"/>
          </ac:spMkLst>
        </pc:spChg>
      </pc:sldChg>
      <pc:sldChg chg="addSp delSp modSp add mod">
        <pc:chgData name="Long B Nguyen" userId="f59fb8f3-a021-417a-8bc1-65c8d471c621" providerId="ADAL" clId="{75F03A7E-9AAA-9740-ACCD-79F7102B898F}" dt="2024-04-09T12:04:47.284" v="626" actId="20577"/>
        <pc:sldMkLst>
          <pc:docMk/>
          <pc:sldMk cId="2831529826" sldId="696"/>
        </pc:sldMkLst>
        <pc:spChg chg="mod">
          <ac:chgData name="Long B Nguyen" userId="f59fb8f3-a021-417a-8bc1-65c8d471c621" providerId="ADAL" clId="{75F03A7E-9AAA-9740-ACCD-79F7102B898F}" dt="2024-04-09T12:00:18.674" v="267" actId="20577"/>
          <ac:spMkLst>
            <pc:docMk/>
            <pc:sldMk cId="2831529826" sldId="696"/>
            <ac:spMk id="2" creationId="{81DA7AEF-5DFF-DE4B-AB7D-FCB78C3BA9A2}"/>
          </ac:spMkLst>
        </pc:spChg>
        <pc:spChg chg="add del mod">
          <ac:chgData name="Long B Nguyen" userId="f59fb8f3-a021-417a-8bc1-65c8d471c621" providerId="ADAL" clId="{75F03A7E-9AAA-9740-ACCD-79F7102B898F}" dt="2024-04-09T12:04:47.284" v="626" actId="20577"/>
          <ac:spMkLst>
            <pc:docMk/>
            <pc:sldMk cId="2831529826" sldId="696"/>
            <ac:spMk id="3" creationId="{39F63C40-C1B9-5E43-822C-1EE1EE79D949}"/>
          </ac:spMkLst>
        </pc:spChg>
        <pc:spChg chg="del">
          <ac:chgData name="Long B Nguyen" userId="f59fb8f3-a021-417a-8bc1-65c8d471c621" providerId="ADAL" clId="{75F03A7E-9AAA-9740-ACCD-79F7102B898F}" dt="2024-04-09T11:50:22.496" v="173" actId="478"/>
          <ac:spMkLst>
            <pc:docMk/>
            <pc:sldMk cId="2831529826" sldId="696"/>
            <ac:spMk id="8" creationId="{9A119747-E32D-F543-A1B9-9FD02769193B}"/>
          </ac:spMkLst>
        </pc:spChg>
        <pc:picChg chg="del">
          <ac:chgData name="Long B Nguyen" userId="f59fb8f3-a021-417a-8bc1-65c8d471c621" providerId="ADAL" clId="{75F03A7E-9AAA-9740-ACCD-79F7102B898F}" dt="2024-04-09T11:50:19.101" v="171" actId="478"/>
          <ac:picMkLst>
            <pc:docMk/>
            <pc:sldMk cId="2831529826" sldId="696"/>
            <ac:picMk id="5" creationId="{26E2B773-5F13-DB46-A541-C8A1696DC9EB}"/>
          </ac:picMkLst>
        </pc:picChg>
        <pc:picChg chg="add del mod ord">
          <ac:chgData name="Long B Nguyen" userId="f59fb8f3-a021-417a-8bc1-65c8d471c621" providerId="ADAL" clId="{75F03A7E-9AAA-9740-ACCD-79F7102B898F}" dt="2024-04-09T11:50:42.662" v="177" actId="34307"/>
          <ac:picMkLst>
            <pc:docMk/>
            <pc:sldMk cId="2831529826" sldId="696"/>
            <ac:picMk id="6" creationId="{AB300BEF-665A-D363-6923-954400FEFE62}"/>
          </ac:picMkLst>
        </pc:picChg>
        <pc:picChg chg="del">
          <ac:chgData name="Long B Nguyen" userId="f59fb8f3-a021-417a-8bc1-65c8d471c621" providerId="ADAL" clId="{75F03A7E-9AAA-9740-ACCD-79F7102B898F}" dt="2024-04-09T11:50:17.863" v="170" actId="478"/>
          <ac:picMkLst>
            <pc:docMk/>
            <pc:sldMk cId="2831529826" sldId="696"/>
            <ac:picMk id="9" creationId="{72FF9CE1-69F3-5546-ACC5-D37F81D1C682}"/>
          </ac:picMkLst>
        </pc:picChg>
        <pc:cxnChg chg="del">
          <ac:chgData name="Long B Nguyen" userId="f59fb8f3-a021-417a-8bc1-65c8d471c621" providerId="ADAL" clId="{75F03A7E-9AAA-9740-ACCD-79F7102B898F}" dt="2024-04-09T11:50:21.100" v="172" actId="478"/>
          <ac:cxnSpMkLst>
            <pc:docMk/>
            <pc:sldMk cId="2831529826" sldId="696"/>
            <ac:cxnSpMk id="10" creationId="{D49F04B9-5E2F-9D49-BECC-DE1703F43237}"/>
          </ac:cxnSpMkLst>
        </pc:cxnChg>
      </pc:sldChg>
      <pc:sldChg chg="modSp add mod">
        <pc:chgData name="Long B Nguyen" userId="f59fb8f3-a021-417a-8bc1-65c8d471c621" providerId="ADAL" clId="{75F03A7E-9AAA-9740-ACCD-79F7102B898F}" dt="2024-04-09T12:17:57.863" v="1628" actId="20577"/>
        <pc:sldMkLst>
          <pc:docMk/>
          <pc:sldMk cId="1835270342" sldId="697"/>
        </pc:sldMkLst>
        <pc:spChg chg="mod">
          <ac:chgData name="Long B Nguyen" userId="f59fb8f3-a021-417a-8bc1-65c8d471c621" providerId="ADAL" clId="{75F03A7E-9AAA-9740-ACCD-79F7102B898F}" dt="2024-04-09T12:15:15.918" v="1462" actId="20577"/>
          <ac:spMkLst>
            <pc:docMk/>
            <pc:sldMk cId="1835270342" sldId="697"/>
            <ac:spMk id="2" creationId="{81DA7AEF-5DFF-DE4B-AB7D-FCB78C3BA9A2}"/>
          </ac:spMkLst>
        </pc:spChg>
        <pc:spChg chg="mod">
          <ac:chgData name="Long B Nguyen" userId="f59fb8f3-a021-417a-8bc1-65c8d471c621" providerId="ADAL" clId="{75F03A7E-9AAA-9740-ACCD-79F7102B898F}" dt="2024-04-09T12:17:57.863" v="1628" actId="20577"/>
          <ac:spMkLst>
            <pc:docMk/>
            <pc:sldMk cId="1835270342" sldId="697"/>
            <ac:spMk id="3" creationId="{39F63C40-C1B9-5E43-822C-1EE1EE79D949}"/>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4/9/24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21</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97</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101</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102</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122</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4/9/24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Barron’s AP Science Principles Review</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100</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102</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105</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117</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119</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127</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128</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129</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a:t>Data values can be stored in variables, lists of items, or standalone constants and can be passed as input to (or output from) procedures.</a:t>
            </a:r>
          </a:p>
          <a:p>
            <a:pPr marL="0" indent="0">
              <a:buNone/>
            </a:pPr>
            <a:endParaRPr lang="en-US" dirty="0"/>
          </a:p>
          <a:p>
            <a:pPr marL="0" indent="0">
              <a:buNone/>
            </a:pPr>
            <a:r>
              <a:rPr lang="en-US"/>
              <a:t>Computing devices represent data digitally, meaningthatthelowest-levelcomponentsof any value are bits.</a:t>
            </a:r>
          </a:p>
          <a:p>
            <a:pPr marL="0" indent="0">
              <a:buNone/>
            </a:pPr>
            <a:r>
              <a:rPr lang="en-US" dirty="0"/>
              <a:t>﻿</a:t>
            </a:r>
          </a:p>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7230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a:bodyPr>
          <a:lstStyle/>
          <a:p>
            <a:pPr marL="0" indent="0">
              <a:buNone/>
            </a:pPr>
            <a:r>
              <a:rPr lang="en-US" b="1"/>
              <a:t>Abstraction</a:t>
            </a:r>
            <a:r>
              <a:rPr lang="en-US"/>
              <a:t> is the process of reducing complexity by focusing on the main idea. By hiding details irrelevant to the question at hand and bringing together related and useful details, abstraction reduces complexity and allows one to focus on the idea. </a:t>
            </a:r>
            <a:endParaRPr lang="en-US" dirty="0"/>
          </a:p>
          <a:p>
            <a:pPr marL="0" indent="0">
              <a:buNone/>
            </a:pPr>
            <a:endParaRPr lang="en-US" dirty="0"/>
          </a:p>
          <a:p>
            <a:pPr marL="0" indent="0">
              <a:buNone/>
            </a:pPr>
            <a:r>
              <a:rPr lang="en-US" b="1"/>
              <a:t>Bits are grouped to represent abstractions</a:t>
            </a:r>
            <a:r>
              <a:rPr lang="en-US"/>
              <a:t>. These abstractions include, but are not limited to, numbers, characters, and color. </a:t>
            </a:r>
            <a:endParaRPr lang="en-US" dirty="0"/>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(24-bit mode RGB) contains 24 * 3 = 72 bits = 9 bytes.  That means there are 72 bits * 10,000,000 = 720,000,000 bits in a single 10 MP (24-bit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7762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23</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24</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b="1" dirty="0"/>
              <a:t>procedural(functional) abstraction</a:t>
            </a:r>
            <a:r>
              <a:rPr lang="en-US" dirty="0"/>
              <a:t>:</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lnSpcReduction="10000"/>
          </a:bodyPr>
          <a:lstStyle/>
          <a:p>
            <a:pPr marL="0" indent="0">
              <a:buNone/>
            </a:pPr>
            <a:r>
              <a:rPr lang="en-US" sz="2400" dirty="0"/>
              <a:t>﻿Abstraction Examples Used on the AP Exam:</a:t>
            </a:r>
          </a:p>
          <a:p>
            <a:pPr marL="0" indent="0">
              <a:buNone/>
            </a:pPr>
            <a:endParaRPr lang="en-US" sz="2400" dirty="0"/>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a:p>
          <a:p>
            <a:pPr marL="0" indent="0">
              <a:buNone/>
            </a:pPr>
            <a:r>
              <a:rPr lang="en-US"/>
              <a:t>In procedural abstraction, programmers group program code into a procedure to make the code more readable and reusable. This type of abstraction often means using parameters to make the procedure more general and allow it to be called multiple times with varying inputs. </a:t>
            </a:r>
            <a:endParaRPr lang="en-US" dirty="0"/>
          </a:p>
          <a:p>
            <a:pPr marL="0" indent="0">
              <a:buNone/>
            </a:pPr>
            <a:endParaRPr lang="en-US" dirty="0"/>
          </a:p>
          <a:p>
            <a:pPr marL="0" indent="0">
              <a:buNone/>
            </a:pPr>
            <a:r>
              <a:rPr lang="en-US" dirty="0"/>
              <a:t>﻿DISPLAY(expression) is an abstraction that is used on your AP exam to display a value of expression followed by a space. ﻿Another abstraction used on your AP exam is RANDOM(a, b), which evaluates to a random number from a to b inclusive.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Data Abstractions: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590803" cy="4662531"/>
          </a:xfrm>
        </p:spPr>
        <p:txBody>
          <a:bodyPr/>
          <a:lstStyle/>
          <a:p>
            <a:pPr marL="0" indent="0">
              <a:buNone/>
            </a:pPr>
            <a:r>
              <a:rPr lang="en-US" b="1"/>
              <a:t>Data abstraction </a:t>
            </a:r>
            <a:r>
              <a:rPr lang="en-US"/>
              <a:t>provides a separation between the abstract properties of a data type and the concrete details of its representation.</a:t>
            </a:r>
          </a:p>
          <a:p>
            <a:pPr marL="0" indent="0">
              <a:buNone/>
            </a:pPr>
            <a:endParaRPr lang="en-US" dirty="0"/>
          </a:p>
          <a:p>
            <a:pPr marL="0" indent="0">
              <a:buNone/>
            </a:pPr>
            <a:r>
              <a:rPr lang="en-US"/>
              <a:t>Data abstractions manage complexity in programs by giving a collection of data a name without referencing the specific details of the representation.</a:t>
            </a:r>
          </a:p>
          <a:p>
            <a:pPr marL="0" indent="0">
              <a:buNone/>
            </a:pPr>
            <a:endParaRPr lang="en-US" dirty="0"/>
          </a:p>
          <a:p>
            <a:pPr marL="0" indent="0">
              <a:buNone/>
            </a:pPr>
            <a:r>
              <a:rPr lang="en-US"/>
              <a:t>Data abstractions can be created using lists. Programmers use a list as a representation of something else, such as a grocery list or seating chart. The use of lists allows multiple related items to be treated as a single value.</a:t>
            </a:r>
          </a:p>
          <a:p>
            <a:pPr marL="0" indent="0">
              <a:buNone/>
            </a:pPr>
            <a:endParaRPr lang="en-US"/>
          </a:p>
          <a:p>
            <a:pPr marL="0" indent="0">
              <a:buNone/>
            </a:pPr>
            <a:r>
              <a:rPr lang="en-US"/>
              <a:t>Lists are referred to by different names, such as array, depending on the programming language. </a:t>
            </a:r>
          </a:p>
          <a:p>
            <a:pPr marL="0" indent="0">
              <a:buNone/>
            </a:pPr>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spTree>
    <p:extLst>
      <p:ext uri="{BB962C8B-B14F-4D97-AF65-F5344CB8AC3E}">
        <p14:creationId xmlns:p14="http://schemas.microsoft.com/office/powerpoint/2010/main" val="2831529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Free Response Question about 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311149" y="837315"/>
            <a:ext cx="8725275" cy="4802544"/>
          </a:xfrm>
        </p:spPr>
        <p:txBody>
          <a:bodyPr>
            <a:normAutofit fontScale="92500" lnSpcReduction="20000"/>
          </a:bodyPr>
          <a:lstStyle/>
          <a:p>
            <a:pPr marL="0" indent="0">
              <a:buNone/>
            </a:pPr>
            <a:r>
              <a:rPr lang="en-US" dirty="0"/>
              <a:t>Your create task requires the use of a list. </a:t>
            </a:r>
          </a:p>
          <a:p>
            <a:pPr marL="0" indent="0">
              <a:buNone/>
            </a:pPr>
            <a:r>
              <a:rPr lang="en-US" dirty="0"/>
              <a:t>One possible free response question on the AP exam regarding your create task is how the use of a list help you </a:t>
            </a:r>
            <a:r>
              <a:rPr lang="en-US" b="1" dirty="0"/>
              <a:t>manage the complexity </a:t>
            </a:r>
            <a:r>
              <a:rPr lang="en-US" dirty="0"/>
              <a:t>of your program. </a:t>
            </a:r>
          </a:p>
          <a:p>
            <a:pPr marL="0" indent="0">
              <a:buNone/>
            </a:pPr>
            <a:endParaRPr lang="en-US" dirty="0"/>
          </a:p>
          <a:p>
            <a:pPr marL="0" indent="0">
              <a:buNone/>
            </a:pPr>
            <a:r>
              <a:rPr lang="en-US" dirty="0"/>
              <a:t>This can be answered by explaining how the program could have been written without the use of a list. </a:t>
            </a:r>
          </a:p>
          <a:p>
            <a:pPr marL="0" indent="0">
              <a:buNone/>
            </a:pPr>
            <a:endParaRPr lang="en-US" dirty="0"/>
          </a:p>
          <a:p>
            <a:pPr marL="0" indent="0">
              <a:buNone/>
            </a:pPr>
            <a:r>
              <a:rPr lang="en-US" dirty="0"/>
              <a:t>For example, if your list contains hundreds of statistics of NBA players:</a:t>
            </a:r>
          </a:p>
          <a:p>
            <a:r>
              <a:rPr lang="en-US" dirty="0"/>
              <a:t>Without a list, you need to create hundreds variables, one for each player</a:t>
            </a:r>
          </a:p>
          <a:p>
            <a:r>
              <a:rPr lang="en-US" dirty="0"/>
              <a:t>Without a list, it is hard to traverse through all the players to compute to perform operations such as search for a player, filter players by some criteria, or compute a statistic like the average.</a:t>
            </a:r>
          </a:p>
          <a:p>
            <a:r>
              <a:rPr lang="en-US" dirty="0"/>
              <a:t>If your program computes a new list of players satisfying some criteria, it would be hard to keep track of these players without this new list. </a:t>
            </a:r>
          </a:p>
          <a:p>
            <a:pPr marL="0" indent="0">
              <a:buNone/>
            </a:pPr>
            <a:endParaRPr lang="en-US" dirty="0"/>
          </a:p>
          <a:p>
            <a:pPr marL="0" indent="0">
              <a:buNone/>
            </a:pPr>
            <a:r>
              <a:rPr lang="en-US" dirty="0"/>
              <a:t>You want to argue that it would be very difficult, too complex to write your program without a list. For these reasons, a list help you manage the complexity of your program. </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52</a:t>
            </a:fld>
            <a:endParaRPr lang="en-US" dirty="0"/>
          </a:p>
        </p:txBody>
      </p:sp>
    </p:spTree>
    <p:extLst>
      <p:ext uri="{BB962C8B-B14F-4D97-AF65-F5344CB8AC3E}">
        <p14:creationId xmlns:p14="http://schemas.microsoft.com/office/powerpoint/2010/main" val="1835270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552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61</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64</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66</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67</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68</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69</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70</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71</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72</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76</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78</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94</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97</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98</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99</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13385</TotalTime>
  <Words>7981</Words>
  <Application>Microsoft Macintosh PowerPoint</Application>
  <PresentationFormat>On-screen Show (16:10)</PresentationFormat>
  <Paragraphs>957</Paragraphs>
  <Slides>129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129</vt:i4>
      </vt:variant>
    </vt:vector>
  </HeadingPairs>
  <TitlesOfParts>
    <vt:vector size="134"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Data Abstractions: Lists</vt:lpstr>
      <vt:lpstr>Free Response Question about Lists</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2024-04-09T12:17:58Z</dcterms:modified>
</cp:coreProperties>
</file>